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d6d8ffd6a54145" /><Relationship Type="http://schemas.openxmlformats.org/officeDocument/2006/relationships/extended-properties" Target="/docProps/app.xml" Id="Rfcfcd7b8950e48d9" /><Relationship Type="http://schemas.openxmlformats.org/officeDocument/2006/relationships/officeDocument" Target="/ppt/presentation.xml" Id="R1b0b7f2370c247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95c39dfbe940c5"/>
  </p:sldMasterIdLst>
  <p:notesMasterIdLst>
    <p:notesMasterId xmlns:r="http://schemas.openxmlformats.org/officeDocument/2006/relationships" r:id="Re6af7822933b45ba"/>
  </p:notesMasterIdLst>
  <p:sldIdLst>
    <p:sldId xmlns:r="http://schemas.openxmlformats.org/officeDocument/2006/relationships" id="256" r:id="R0a49ec94383148e2"/>
    <p:sldId xmlns:r="http://schemas.openxmlformats.org/officeDocument/2006/relationships" id="257" r:id="R3a623c0fcc4b40c6"/>
    <p:sldId xmlns:r="http://schemas.openxmlformats.org/officeDocument/2006/relationships" id="258" r:id="R0d3ea64d039245f2"/>
    <p:sldId xmlns:r="http://schemas.openxmlformats.org/officeDocument/2006/relationships" id="259" r:id="Rab31baf456be406e"/>
    <p:sldId xmlns:r="http://schemas.openxmlformats.org/officeDocument/2006/relationships" id="260" r:id="R5f22aec61dcd41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bcd125401641ed" /><Relationship Type="http://schemas.openxmlformats.org/officeDocument/2006/relationships/slideMaster" Target="/ppt/slideMasters/slideMaster1.xml" Id="Re795c39dfbe940c5" /><Relationship Type="http://schemas.openxmlformats.org/officeDocument/2006/relationships/notesMaster" Target="/ppt/notesMasters/notesMaster1.xml" Id="Re6af7822933b45ba" /><Relationship Type="http://schemas.openxmlformats.org/officeDocument/2006/relationships/presProps" Target="/ppt/presProps.xml" Id="Rbffe1681d1224b71" /><Relationship Type="http://schemas.openxmlformats.org/officeDocument/2006/relationships/tableStyles" Target="/ppt/tableStyles.xml" Id="R38e8f6886eb74aa3" /><Relationship Type="http://schemas.openxmlformats.org/officeDocument/2006/relationships/slide" Target="/ppt/slides/slide1.xml" Id="R0a49ec94383148e2" /><Relationship Type="http://schemas.openxmlformats.org/officeDocument/2006/relationships/slide" Target="/ppt/slides/slide2.xml" Id="R3a623c0fcc4b40c6" /><Relationship Type="http://schemas.openxmlformats.org/officeDocument/2006/relationships/slide" Target="/ppt/slides/slide3.xml" Id="R0d3ea64d039245f2" /><Relationship Type="http://schemas.openxmlformats.org/officeDocument/2006/relationships/slide" Target="/ppt/slides/slide4.xml" Id="Rab31baf456be406e" /><Relationship Type="http://schemas.openxmlformats.org/officeDocument/2006/relationships/slide" Target="/ppt/slides/slide5.xml" Id="R5f22aec61dcd41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656b4244c840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af4d489e784d8e" /><Relationship Type="http://schemas.openxmlformats.org/officeDocument/2006/relationships/notesMaster" Target="/ppt/notesMasters/notesMaster1.xml" Id="R5d1f70f6b9cd4c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6a48bf99644b24" /><Relationship Type="http://schemas.openxmlformats.org/officeDocument/2006/relationships/notesMaster" Target="/ppt/notesMasters/notesMaster1.xml" Id="R912525c842434e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ddc43e13c2448f" /><Relationship Type="http://schemas.openxmlformats.org/officeDocument/2006/relationships/notesMaster" Target="/ppt/notesMasters/notesMaster1.xml" Id="Ra5f18b2d47304e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6d3f6e34994c8f" /><Relationship Type="http://schemas.openxmlformats.org/officeDocument/2006/relationships/notesMaster" Target="/ppt/notesMasters/notesMaster1.xml" Id="Radc30957ca2c40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62e08756134ea6" /><Relationship Type="http://schemas.openxmlformats.org/officeDocument/2006/relationships/notesMaster" Target="/ppt/notesMasters/notesMaster1.xml" Id="R12c2f38053f34b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0a400160a247d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50e7f321e14dc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42334452d64fb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fd9716eb064e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068eb3f25f4f8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8a76ad2f3044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64660A-8DE9-4255-A2EB-B3296D314C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339FDED-EFB5-4A06-9BF1-D70617D6E01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1AEDD45-3582-40BC-8AB0-B17159C211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7745C56-2EE9-45CA-9A1B-4E707D4565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B40DBBA-0752-4FDD-A9BA-4288CB2475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6A0414A-BFC1-4394-9651-2BEFC10448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E9537A-5F69-432D-A391-6837C73B3A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BFF54E0-40B7-49A8-80BF-4A26CBBA27D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5F93372-B2A3-450E-936F-CCDAC4A2F3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093EB7-F898-4A98-B3CB-F4339BBC7B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8f019e38904d91" /><Relationship Type="http://schemas.openxmlformats.org/officeDocument/2006/relationships/slideLayout" Target="/ppt/slideLayouts/slideLayout1.xml" Id="Rea6b6f65f5c44316" /><Relationship Type="http://schemas.openxmlformats.org/officeDocument/2006/relationships/slideLayout" Target="/ppt/slideLayouts/slideLayout2.xml" Id="R586267a055a042c1" /><Relationship Type="http://schemas.openxmlformats.org/officeDocument/2006/relationships/slideLayout" Target="/ppt/slideLayouts/slideLayout3.xml" Id="Rff0105c22b9b4992" /><Relationship Type="http://schemas.openxmlformats.org/officeDocument/2006/relationships/slideLayout" Target="/ppt/slideLayouts/slideLayout4.xml" Id="Rcfaea91de2dc4d7d" /><Relationship Type="http://schemas.openxmlformats.org/officeDocument/2006/relationships/slideLayout" Target="/ppt/slideLayouts/slideLayout5.xml" Id="R37985c9ef9ce4891" /><Relationship Type="http://schemas.openxmlformats.org/officeDocument/2006/relationships/slideLayout" Target="/ppt/slideLayouts/slideLayout6.xml" Id="R1f82f06061284b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6b6f65f5c44316"/>
    <p:sldLayoutId xmlns:r="http://schemas.openxmlformats.org/officeDocument/2006/relationships" id="2147483650" r:id="R586267a055a042c1"/>
    <p:sldLayoutId xmlns:r="http://schemas.openxmlformats.org/officeDocument/2006/relationships" id="2147483651" r:id="Rff0105c22b9b4992"/>
    <p:sldLayoutId xmlns:r="http://schemas.openxmlformats.org/officeDocument/2006/relationships" id="2147483652" r:id="Rcfaea91de2dc4d7d"/>
    <p:sldLayoutId xmlns:r="http://schemas.openxmlformats.org/officeDocument/2006/relationships" id="2147483653" r:id="R37985c9ef9ce4891"/>
    <p:sldLayoutId xmlns:r="http://schemas.openxmlformats.org/officeDocument/2006/relationships" id="2147483654" r:id="R1f82f06061284b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225317a1164ca2" /><Relationship Type="http://schemas.openxmlformats.org/officeDocument/2006/relationships/image" Target="/ppt/media/image.png" Id="R59bbb3c4e4e345a4" /><Relationship Type="http://schemas.openxmlformats.org/officeDocument/2006/relationships/notesSlide" Target="/ppt/notesSlides/notesSlide1.xml" Id="R38fa605c85444c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83eb71710e486e" /><Relationship Type="http://schemas.openxmlformats.org/officeDocument/2006/relationships/image" Target="/ppt/media/image2.png" Id="Ra81f79c7b7d242a7" /><Relationship Type="http://schemas.openxmlformats.org/officeDocument/2006/relationships/notesSlide" Target="/ppt/notesSlides/notesSlide2.xml" Id="R449ba242b38047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2106125fac45aa" /><Relationship Type="http://schemas.openxmlformats.org/officeDocument/2006/relationships/image" Target="/ppt/media/image3.png" Id="Ra0ce211e837548f6" /><Relationship Type="http://schemas.openxmlformats.org/officeDocument/2006/relationships/notesSlide" Target="/ppt/notesSlides/notesSlide3.xml" Id="Rfc6e36f79c9441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a63190e5da4391" /><Relationship Type="http://schemas.openxmlformats.org/officeDocument/2006/relationships/image" Target="/ppt/media/image4.png" Id="R9c79abc50afd4be5" /><Relationship Type="http://schemas.openxmlformats.org/officeDocument/2006/relationships/notesSlide" Target="/ppt/notesSlides/notesSlide4.xml" Id="R4597b8626dad40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5d77ffc1284488" /><Relationship Type="http://schemas.openxmlformats.org/officeDocument/2006/relationships/image" Target="/ppt/media/image5.png" Id="Rf48c023ff31947c0" /><Relationship Type="http://schemas.openxmlformats.org/officeDocument/2006/relationships/notesSlide" Target="/ppt/notesSlides/notesSlide5.xml" Id="R68dfda50e2e949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78C7C0-95E8-467E-B106-6430672D2D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bb3c4e4e345a4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31FFEB-56F0-4A77-9B57-A9877C58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5742EA-F10B-482D-B5BB-082AC33C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1B7B8-D0B7-499D-B1C9-A3E8DD10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08579-4264-4ED5-9479-09D969BC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EDD97-3319-46DF-8D89-B2DA14BA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57425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Sunum başlığı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3649D3-18ED-49E0-8273-D6AED7D5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62325"/>
            <a:ext cx="857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Konu veya toplantı adı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D4F95E-8BF7-4012-9AA7-1854D014D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Hazırlayan · Tarih</a:t>
            </a:r>
          </a:p>
        </p:txBody>
      </p:sp>
    </p:spTree>
    <p:extLst>
      <p:ext uri="{BB962C8B-B14F-4D97-AF65-F5344CB8AC3E}">
        <p14:creationId xmlns:p14="http://schemas.microsoft.com/office/powerpoint/2010/main" val="1604655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9BE54-2DA4-4182-A54B-7AC9D6B0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2763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88CCD-7BAB-4060-80CB-E1E06021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43150"/>
            <a:ext cx="8096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Bölüm başlığı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AEEA9-D418-4CB8-8175-D519B62A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33800"/>
            <a:ext cx="828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Bölüme ilişkin kısa açıklama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19279-E810-439F-AEA8-6B70DC8A89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1f79c7b7d242a7"/>
          <a:stretch xmlns:a="http://schemas.openxmlformats.org/drawingml/2006/main"/>
        </p:blipFill>
        <p:spPr>
          <a:xfrm xmlns:a="http://schemas.openxmlformats.org/drawingml/2006/main">
            <a:off x="9525000" y="1812385"/>
            <a:ext cx="1428750" cy="218547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7F35D-0123-46C0-BFC2-C83B286A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7042825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14CB2-7FB6-4D12-B5CA-6B4054B59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e211e837548f6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F7599-A740-4547-BDD7-7442E0DD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F2E51-98D0-49CE-92B0-B72FE629C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7F93D-CA7B-4F06-BE95-099C98C31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AA012-A08A-435C-B6FD-EB193EA4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ACA81-BFB7-4966-A4F2-0C625FFC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İçerik başlığı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332CE-F135-41DC-9AA3-26113C13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19400"/>
            <a:ext cx="4524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Ana konu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FD3DF-D10E-4D3B-A62A-C5D09EF2F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4714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konuya ilişkin açıklama yazın.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Metni sunumunuzun içeriğine göre düzenleyin.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C699B-4414-4586-9899-43839D9FD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819400"/>
            <a:ext cx="4667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İkinci konu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AF8C7-710A-4FBF-8B67-4FEA8113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05200"/>
            <a:ext cx="4667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Bu alana ikinci konuyu veya örneği ekleyin.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Kısa paragraflar ve okunaklı metinler kullanın.</a:t>
            </a:r>
          </a:p>
        </p:txBody>
      </p:sp>
    </p:spTree>
    <p:extLst>
      <p:ext uri="{BB962C8B-B14F-4D97-AF65-F5344CB8AC3E}">
        <p14:creationId xmlns:p14="http://schemas.microsoft.com/office/powerpoint/2010/main" val="1567360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82C91D-B686-4E38-ABB1-DBDB6D1A58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9abc50afd4be5"/>
          <a:stretch xmlns:a="http://schemas.openxmlformats.org/drawingml/2006/main"/>
        </p:blipFill>
        <p:spPr>
          <a:xfrm xmlns:a="http://schemas.openxmlformats.org/drawingml/2006/main">
            <a:off x="630300" y="190500"/>
            <a:ext cx="4549651" cy="10858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F58E7-25E8-4FE8-A75C-4C2A6335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381125"/>
            <a:ext cx="7143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5FABE4-51E5-424F-BDF4-A41A4D47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94FBFA-E468-4EA3-AC70-9A559E89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Türk Federasyon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97544-9A15-4E16-85DB-0CB98940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86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F27BF5-E4DF-40F4-90BA-8AFFABA8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4307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Görsel ve açıklama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ED644-93CC-4279-908D-FA0AC3B4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6096000" cy="2905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3F4947-E637-4B5C-B2DA-B9B6DDF3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0525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Görsel alanı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28377-9458-4207-852D-E3FDEC35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886075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92536"/>
                </a:solidFill>
                <a:latin typeface="DejaVu Sans"/>
                <a:ea typeface="DejaVu Sans"/>
                <a:cs typeface="DejaVu Sans"/>
              </a:rPr>
              <a:t>Açıklama başlığı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D2684A-6E01-4358-8E7B-4FBB2C98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52850"/>
            <a:ext cx="4095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Fotoğrafı veya proje görselini soldaki alana yerleştirin.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728095"/>
                </a:solidFill>
                <a:latin typeface="DejaVu Sans"/>
                <a:ea typeface="DejaVu Sans"/>
                <a:cs typeface="DejaVu Sans"/>
              </a:rPr>
              <a:t>Açıklamanızı burada düzenleyin.</a:t>
            </a:r>
          </a:p>
        </p:txBody>
      </p:sp>
    </p:spTree>
    <p:extLst>
      <p:ext uri="{BB962C8B-B14F-4D97-AF65-F5344CB8AC3E}">
        <p14:creationId xmlns:p14="http://schemas.microsoft.com/office/powerpoint/2010/main" val="937117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9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BB290-A8FA-4D07-9A1A-A47593C952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c023ff31947c0"/>
          <a:stretch xmlns:a="http://schemas.openxmlformats.org/drawingml/2006/main"/>
        </p:blipFill>
        <p:spPr>
          <a:xfrm xmlns:a="http://schemas.openxmlformats.org/drawingml/2006/main">
            <a:off x="1096421" y="1524000"/>
            <a:ext cx="1712408" cy="26193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3439F-90D2-4BD6-9EC8-BC75CCE7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066925"/>
            <a:ext cx="7429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Ülkümüz bir,</a:t>
            </a:r>
          </a:p>
          <a:p xmlns:a="http://schemas.openxmlformats.org/drawingml/2006/main">
            <a:pPr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sevdamız bir.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057B8-E893-41FC-8339-6BB0407C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981450"/>
            <a:ext cx="752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Biz büyük bir aileyiz.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62745-564C-4BEA-ADBF-1C7CD0C6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400675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4CEDC"/>
                </a:solidFill>
                <a:latin typeface="DejaVu Sans"/>
                <a:ea typeface="DejaVu Sans"/>
                <a:cs typeface="DejaVu Sans"/>
              </a:rPr>
              <a:t>info@turkfederasyon.com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F294C-7BD2-4025-AF68-F25DC855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53225"/>
            <a:ext cx="12192000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72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5122927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2026-10-12T11:06:10.8830000Z</dcterms:created>
  <dcterms:modified xsi:type="dcterms:W3CDTF">2026-10-12T11:06:10.8840000Z</dcterms:modified>
</coreProperties>
</file>