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6d41e0022e348b9" /><Relationship Type="http://schemas.openxmlformats.org/officeDocument/2006/relationships/extended-properties" Target="/docProps/app.xml" Id="Rcd59f6bc879f4365" /><Relationship Type="http://schemas.openxmlformats.org/officeDocument/2006/relationships/officeDocument" Target="/ppt/presentation.xml" Id="R478aec315504452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fe17ea917af43fc"/>
  </p:sldMasterIdLst>
  <p:notesMasterIdLst>
    <p:notesMasterId xmlns:r="http://schemas.openxmlformats.org/officeDocument/2006/relationships" r:id="Rabcce5ef7ae54247"/>
  </p:notesMasterIdLst>
  <p:sldIdLst>
    <p:sldId xmlns:r="http://schemas.openxmlformats.org/officeDocument/2006/relationships" id="256" r:id="Re2a091f332274db4"/>
    <p:sldId xmlns:r="http://schemas.openxmlformats.org/officeDocument/2006/relationships" id="257" r:id="R6dfa63e79f024198"/>
    <p:sldId xmlns:r="http://schemas.openxmlformats.org/officeDocument/2006/relationships" id="258" r:id="R3372b0a971d04d3e"/>
    <p:sldId xmlns:r="http://schemas.openxmlformats.org/officeDocument/2006/relationships" id="259" r:id="R033e9425fece4e73"/>
    <p:sldId xmlns:r="http://schemas.openxmlformats.org/officeDocument/2006/relationships" id="260" r:id="Ra3912216b3394f6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f9ec6e30aca4adc" /><Relationship Type="http://schemas.openxmlformats.org/officeDocument/2006/relationships/slideMaster" Target="/ppt/slideMasters/slideMaster1.xml" Id="Rafe17ea917af43fc" /><Relationship Type="http://schemas.openxmlformats.org/officeDocument/2006/relationships/notesMaster" Target="/ppt/notesMasters/notesMaster1.xml" Id="Rabcce5ef7ae54247" /><Relationship Type="http://schemas.openxmlformats.org/officeDocument/2006/relationships/presProps" Target="/ppt/presProps.xml" Id="R07530a803e56462f" /><Relationship Type="http://schemas.openxmlformats.org/officeDocument/2006/relationships/tableStyles" Target="/ppt/tableStyles.xml" Id="R2bcfe2ab951b42a6" /><Relationship Type="http://schemas.openxmlformats.org/officeDocument/2006/relationships/slide" Target="/ppt/slides/slide1.xml" Id="Re2a091f332274db4" /><Relationship Type="http://schemas.openxmlformats.org/officeDocument/2006/relationships/slide" Target="/ppt/slides/slide2.xml" Id="R6dfa63e79f024198" /><Relationship Type="http://schemas.openxmlformats.org/officeDocument/2006/relationships/slide" Target="/ppt/slides/slide3.xml" Id="R3372b0a971d04d3e" /><Relationship Type="http://schemas.openxmlformats.org/officeDocument/2006/relationships/slide" Target="/ppt/slides/slide4.xml" Id="R033e9425fece4e73" /><Relationship Type="http://schemas.openxmlformats.org/officeDocument/2006/relationships/slide" Target="/ppt/slides/slide5.xml" Id="Ra3912216b3394f6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bc120059cfe474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9bd778aabb44e1a" /><Relationship Type="http://schemas.openxmlformats.org/officeDocument/2006/relationships/notesMaster" Target="/ppt/notesMasters/notesMaster1.xml" Id="R4c4581cd8ac1492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e85e28e2b894187" /><Relationship Type="http://schemas.openxmlformats.org/officeDocument/2006/relationships/notesMaster" Target="/ppt/notesMasters/notesMaster1.xml" Id="R7219d40465cd44a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679d79d98cf4dc9" /><Relationship Type="http://schemas.openxmlformats.org/officeDocument/2006/relationships/notesMaster" Target="/ppt/notesMasters/notesMaster1.xml" Id="R36ae274023c0450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c23b753b5354f17" /><Relationship Type="http://schemas.openxmlformats.org/officeDocument/2006/relationships/notesMaster" Target="/ppt/notesMasters/notesMaster1.xml" Id="R1f3d91e436dd405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2ad4afb42b64aa6" /><Relationship Type="http://schemas.openxmlformats.org/officeDocument/2006/relationships/notesMaster" Target="/ppt/notesMasters/notesMaster1.xml" Id="Ref74bd7f7c0945a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0d3e02d50246a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05b3ba71a44e8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195e271cc4459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03ce576df44a2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94e07d2bac4aa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6edd6a70284bb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89B996B-889C-4212-BD2E-C613F5EA76D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375ACED-1236-438F-9BD6-1E4E0F68942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F71B127-987F-4F04-991B-B11704E3EE8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E2147C3-FF5B-41A9-999A-417B90A2F0F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85BD1C5-6428-49D0-BF11-8531F093E5C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2A7B7F3-DFD6-4E70-A317-8C1CF24AA54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FB60E25-6A0B-4986-AB48-F1D434C31E6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7E9998F-6C0C-402F-B546-324C6FE3035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3D8F2F1-CD32-41FA-847C-BDAD6B5F8B7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D7D2B8E-3E7E-4C87-83B5-88B5E9B843C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e141cb82f0e4195" /><Relationship Type="http://schemas.openxmlformats.org/officeDocument/2006/relationships/slideLayout" Target="/ppt/slideLayouts/slideLayout1.xml" Id="Rc7f2d29e69c049b7" /><Relationship Type="http://schemas.openxmlformats.org/officeDocument/2006/relationships/slideLayout" Target="/ppt/slideLayouts/slideLayout2.xml" Id="Re802719c881f4889" /><Relationship Type="http://schemas.openxmlformats.org/officeDocument/2006/relationships/slideLayout" Target="/ppt/slideLayouts/slideLayout3.xml" Id="R080d9c5b9cd94d53" /><Relationship Type="http://schemas.openxmlformats.org/officeDocument/2006/relationships/slideLayout" Target="/ppt/slideLayouts/slideLayout4.xml" Id="R710e84a3f31c412e" /><Relationship Type="http://schemas.openxmlformats.org/officeDocument/2006/relationships/slideLayout" Target="/ppt/slideLayouts/slideLayout5.xml" Id="R7a67550d8c0445ce" /><Relationship Type="http://schemas.openxmlformats.org/officeDocument/2006/relationships/slideLayout" Target="/ppt/slideLayouts/slideLayout6.xml" Id="R2927caae31fe428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7f2d29e69c049b7"/>
    <p:sldLayoutId xmlns:r="http://schemas.openxmlformats.org/officeDocument/2006/relationships" id="2147483650" r:id="Re802719c881f4889"/>
    <p:sldLayoutId xmlns:r="http://schemas.openxmlformats.org/officeDocument/2006/relationships" id="2147483651" r:id="R080d9c5b9cd94d53"/>
    <p:sldLayoutId xmlns:r="http://schemas.openxmlformats.org/officeDocument/2006/relationships" id="2147483652" r:id="R710e84a3f31c412e"/>
    <p:sldLayoutId xmlns:r="http://schemas.openxmlformats.org/officeDocument/2006/relationships" id="2147483653" r:id="R7a67550d8c0445ce"/>
    <p:sldLayoutId xmlns:r="http://schemas.openxmlformats.org/officeDocument/2006/relationships" id="2147483654" r:id="R2927caae31fe428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1519b1b562144f5" /><Relationship Type="http://schemas.openxmlformats.org/officeDocument/2006/relationships/image" Target="/ppt/media/image.png" Id="R0f6f9e7e6b7e4e89" /><Relationship Type="http://schemas.openxmlformats.org/officeDocument/2006/relationships/notesSlide" Target="/ppt/notesSlides/notesSlide1.xml" Id="R4cd9ac3bfdb3428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7d8cd4484341bf" /><Relationship Type="http://schemas.openxmlformats.org/officeDocument/2006/relationships/image" Target="/ppt/media/image2.png" Id="Re235478ef4934948" /><Relationship Type="http://schemas.openxmlformats.org/officeDocument/2006/relationships/notesSlide" Target="/ppt/notesSlides/notesSlide2.xml" Id="Rfc6df0abdde040c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dec8c53f874d05" /><Relationship Type="http://schemas.openxmlformats.org/officeDocument/2006/relationships/image" Target="/ppt/media/image3.png" Id="Re150328ef05a49f5" /><Relationship Type="http://schemas.openxmlformats.org/officeDocument/2006/relationships/notesSlide" Target="/ppt/notesSlides/notesSlide3.xml" Id="R446fb08cf38c446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7a1d389945429e" /><Relationship Type="http://schemas.openxmlformats.org/officeDocument/2006/relationships/image" Target="/ppt/media/image4.png" Id="R33211cac4d00411e" /><Relationship Type="http://schemas.openxmlformats.org/officeDocument/2006/relationships/notesSlide" Target="/ppt/notesSlides/notesSlide4.xml" Id="R3441ea28142e43d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3a1fc580db4943" /><Relationship Type="http://schemas.openxmlformats.org/officeDocument/2006/relationships/image" Target="/ppt/media/image5.png" Id="R3da4f2143b754c9a" /><Relationship Type="http://schemas.openxmlformats.org/officeDocument/2006/relationships/notesSlide" Target="/ppt/notesSlides/notesSlide5.xml" Id="Rc6edc0898371418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CF17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F14872-8B20-4433-ADD2-858BB0704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647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975473-4B72-45ED-A68E-85320B2B3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DF2B3F-0761-4C1E-B6FC-17D55345A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370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8E95EB-8EE7-4719-A61C-F7BFE94572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6f9e7e6b7e4e89"/>
          <a:stretch xmlns:a="http://schemas.openxmlformats.org/drawingml/2006/main"/>
        </p:blipFill>
        <p:spPr>
          <a:xfrm xmlns:a="http://schemas.openxmlformats.org/drawingml/2006/main">
            <a:off x="630300" y="190500"/>
            <a:ext cx="4549651" cy="1085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EB9C38-C41A-414F-8AD1-18401365F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381125"/>
            <a:ext cx="7143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5D5D96-2124-4443-A2F0-346810DE4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865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E2E8E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E2E8E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E2E8EF"/>
                </a:solidFill>
                <a:latin typeface="DejaVu Sans"/>
                <a:ea typeface="DejaVu Sans"/>
                <a:cs typeface="DejaVu Sans"/>
              </a:rPr>
              <a:t>Türk Federasyon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48980F-27C4-4AB7-9AED-AA7D1D1DC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865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E2E8E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E2E8E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E2E8EF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D2EB44-1680-4518-9E97-D5ED73C3C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257425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Sunum başlığı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837707-69D0-4931-A720-E8CC36C31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62325"/>
            <a:ext cx="857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DBE5E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DBE5E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DBE5EF"/>
                </a:solidFill>
                <a:latin typeface="DejaVu Sans"/>
                <a:ea typeface="DejaVu Sans"/>
                <a:cs typeface="DejaVu Sans"/>
              </a:rPr>
              <a:t>Konu veya toplantı adı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DE5930-4BFC-4B0E-97A4-45E889339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29150"/>
            <a:ext cx="8572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DBE5E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DBE5E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DBE5EF"/>
                </a:solidFill>
                <a:latin typeface="DejaVu Sans"/>
                <a:ea typeface="DejaVu Sans"/>
                <a:cs typeface="DejaVu Sans"/>
              </a:rPr>
              <a:t>Hazırlayan · Tarih</a:t>
            </a:r>
          </a:p>
        </p:txBody>
      </p:sp>
    </p:spTree>
    <p:extLst>
      <p:ext uri="{BB962C8B-B14F-4D97-AF65-F5344CB8AC3E}">
        <p14:creationId xmlns:p14="http://schemas.microsoft.com/office/powerpoint/2010/main" val="156278200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925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4B794B-72BF-473E-9E9B-9B68C799F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924B73-9FC8-449C-9E6E-30453BAAF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370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0472C0-4C18-4043-8BA9-426DA5563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2763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74B4FB-A99F-4910-B639-053F8553A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343150"/>
            <a:ext cx="8096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Bölüm başlığı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8E1703-6CC6-44F7-AFC6-AEC8688F3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33800"/>
            <a:ext cx="828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C4CE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C4CED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C4CEDC"/>
                </a:solidFill>
                <a:latin typeface="DejaVu Sans"/>
                <a:ea typeface="DejaVu Sans"/>
                <a:cs typeface="DejaVu Sans"/>
              </a:rPr>
              <a:t>Bölüme ilişkin kısa açıklama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813BFD-0C9E-40C8-ABA3-63C1641ABD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35478ef4934948"/>
          <a:stretch xmlns:a="http://schemas.openxmlformats.org/drawingml/2006/main"/>
        </p:blipFill>
        <p:spPr>
          <a:xfrm xmlns:a="http://schemas.openxmlformats.org/drawingml/2006/main">
            <a:off x="9525000" y="1812385"/>
            <a:ext cx="1428750" cy="2185479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072AB6-4957-4494-A60A-0853F713A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53225"/>
            <a:ext cx="12192000" cy="104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20245531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90EEC7-88D1-4055-8077-DD81262F3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DCEACA-AE02-4E54-8749-A743E674D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370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5C2134-1760-4849-A44A-C2D7246CB8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50328ef05a49f5"/>
          <a:stretch xmlns:a="http://schemas.openxmlformats.org/drawingml/2006/main"/>
        </p:blipFill>
        <p:spPr>
          <a:xfrm xmlns:a="http://schemas.openxmlformats.org/drawingml/2006/main">
            <a:off x="630300" y="190500"/>
            <a:ext cx="4549651" cy="10858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D217A6-27BA-419D-9C45-D7077F5FB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381125"/>
            <a:ext cx="7143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BCD671-24DF-4A4E-9B11-A82FCC3D1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865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Türk Federasyon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64A306-E57C-45CF-A84F-D095692FA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865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6A77B5-EC82-406A-B7F9-E6A36926C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4307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225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92536"/>
                </a:solidFill>
                <a:latin typeface="DejaVu Sans"/>
                <a:ea typeface="DejaVu Sans"/>
                <a:cs typeface="DejaVu Sans"/>
              </a:rPr>
              <a:t>İçerik başlığı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79F6F9-F267-4FBF-9913-9B7A7852F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19400"/>
            <a:ext cx="4524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92536"/>
                </a:solidFill>
                <a:latin typeface="DejaVu Sans"/>
                <a:ea typeface="DejaVu Sans"/>
                <a:cs typeface="DejaVu Sans"/>
              </a:rPr>
              <a:t>Ana konu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60A16C-02AB-4B56-A3C2-4477B2F72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05200"/>
            <a:ext cx="47148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Bu alana konuya ilişkin açıklama yazın.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Metni sunumunuzun içeriğine göre düzenleyin.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064F8E-89BD-45AA-926B-7F3A6B55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819400"/>
            <a:ext cx="4667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92536"/>
                </a:solidFill>
                <a:latin typeface="DejaVu Sans"/>
                <a:ea typeface="DejaVu Sans"/>
                <a:cs typeface="DejaVu Sans"/>
              </a:rPr>
              <a:t>İkinci konu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D5CADF-F10D-41CA-AF00-DABC06E45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505200"/>
            <a:ext cx="4667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Bu alana ikinci konuyu veya örneği ekleyin.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Kısa paragraflar ve okunaklı metinler kullanın.</a:t>
            </a:r>
          </a:p>
        </p:txBody>
      </p:sp>
    </p:spTree>
    <p:extLst>
      <p:ext uri="{BB962C8B-B14F-4D97-AF65-F5344CB8AC3E}">
        <p14:creationId xmlns:p14="http://schemas.microsoft.com/office/powerpoint/2010/main" val="44816243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659A94-1CC1-4242-B918-1982489DF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7667C4-CBD6-46C6-934F-5DB76A48B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370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687E72-19AB-49AD-A147-0D34EFD183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211cac4d00411e"/>
          <a:stretch xmlns:a="http://schemas.openxmlformats.org/drawingml/2006/main"/>
        </p:blipFill>
        <p:spPr>
          <a:xfrm xmlns:a="http://schemas.openxmlformats.org/drawingml/2006/main">
            <a:off x="630300" y="190500"/>
            <a:ext cx="4549651" cy="10858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69F8E9-9C42-4BEF-9D00-8368996E5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381125"/>
            <a:ext cx="7143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81754C-70C8-4E22-AC67-F4ADB35E0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865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Türk Federasyon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E967D6-09A9-4A1F-9B23-89D223454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865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547495-F380-4E4F-BA50-54B19C684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4307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225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92536"/>
                </a:solidFill>
                <a:latin typeface="DejaVu Sans"/>
                <a:ea typeface="DejaVu Sans"/>
                <a:cs typeface="DejaVu Sans"/>
              </a:rPr>
              <a:t>Görsel ve açıklama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41956F-8576-4FB8-951E-5DF4ACA59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81300"/>
            <a:ext cx="6096000" cy="2905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6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BB01E9-9E49-48EB-976B-397FBDCF0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905250"/>
            <a:ext cx="4286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Görsel alanı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6FA840-9F3D-4A26-930C-9A36EDD13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886075"/>
            <a:ext cx="428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92536"/>
                </a:solidFill>
                <a:latin typeface="DejaVu Sans"/>
                <a:ea typeface="DejaVu Sans"/>
                <a:cs typeface="DejaVu Sans"/>
              </a:rPr>
              <a:t>Açıklama başlığı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E3EAEC-DEC8-45DB-A351-D309B780A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752850"/>
            <a:ext cx="409575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Fotoğrafı veya proje görselini soldaki alana yerleştirin.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Açıklamanızı burada düzenleyin.</a:t>
            </a:r>
          </a:p>
        </p:txBody>
      </p:sp>
    </p:spTree>
    <p:extLst>
      <p:ext uri="{BB962C8B-B14F-4D97-AF65-F5344CB8AC3E}">
        <p14:creationId xmlns:p14="http://schemas.microsoft.com/office/powerpoint/2010/main" val="16740424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925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2DF64B-1249-414A-B9C9-537DDBB35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C0FDB0-9F40-4A55-A6F8-F7689E89F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370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6FCE60-A63F-41BF-8C5D-6C95769CA7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a4f2143b754c9a"/>
          <a:stretch xmlns:a="http://schemas.openxmlformats.org/drawingml/2006/main"/>
        </p:blipFill>
        <p:spPr>
          <a:xfrm xmlns:a="http://schemas.openxmlformats.org/drawingml/2006/main">
            <a:off x="1096421" y="1524000"/>
            <a:ext cx="1712408" cy="261937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7F27C1-060A-49B7-963F-1EF21B524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066925"/>
            <a:ext cx="7429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Ülkümüz bir,</a:t>
            </a:r>
          </a:p>
          <a:p xmlns:a="http://schemas.openxmlformats.org/drawingml/2006/main">
            <a:pPr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sevdamız bir.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71E758-EAEA-483B-9B65-76353FCC6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3981450"/>
            <a:ext cx="7524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Biz büyük bir aileyiz.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A6BCC5-007F-4A9A-8829-8AB8A6E21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5400675"/>
            <a:ext cx="723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C4CE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C4CED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4CEDC"/>
                </a:solidFill>
                <a:latin typeface="DejaVu Sans"/>
                <a:ea typeface="DejaVu Sans"/>
                <a:cs typeface="DejaVu Sans"/>
              </a:rPr>
              <a:t>info@turkfederasyon.com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BEF33C-5936-41AD-9CC5-53438EF25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53225"/>
            <a:ext cx="12192000" cy="104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4517084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2026-10-12T11:06:10.9190000Z</dcterms:created>
  <dcterms:modified xsi:type="dcterms:W3CDTF">2026-10-12T11:06:10.9190000Z</dcterms:modified>
</coreProperties>
</file>