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80470638a1446a4" /><Relationship Type="http://schemas.openxmlformats.org/officeDocument/2006/relationships/extended-properties" Target="/docProps/app.xml" Id="R4ec69d52d4d648da" /><Relationship Type="http://schemas.openxmlformats.org/officeDocument/2006/relationships/officeDocument" Target="/ppt/presentation.xml" Id="Rae50fba3e0004e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1bd64a629a479e"/>
  </p:sldMasterIdLst>
  <p:notesMasterIdLst>
    <p:notesMasterId xmlns:r="http://schemas.openxmlformats.org/officeDocument/2006/relationships" r:id="R4443c30698ce42b4"/>
  </p:notesMasterIdLst>
  <p:sldIdLst>
    <p:sldId xmlns:r="http://schemas.openxmlformats.org/officeDocument/2006/relationships" id="256" r:id="R081cb699c86b49ca"/>
    <p:sldId xmlns:r="http://schemas.openxmlformats.org/officeDocument/2006/relationships" id="257" r:id="R27c1d4ba98354a77"/>
    <p:sldId xmlns:r="http://schemas.openxmlformats.org/officeDocument/2006/relationships" id="258" r:id="R77dbba78fc6d4780"/>
    <p:sldId xmlns:r="http://schemas.openxmlformats.org/officeDocument/2006/relationships" id="259" r:id="Ra4710c574c354ac8"/>
    <p:sldId xmlns:r="http://schemas.openxmlformats.org/officeDocument/2006/relationships" id="260" r:id="R02d914f686c044d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dfe37c6fe6474d" /><Relationship Type="http://schemas.openxmlformats.org/officeDocument/2006/relationships/slideMaster" Target="/ppt/slideMasters/slideMaster1.xml" Id="R2b1bd64a629a479e" /><Relationship Type="http://schemas.openxmlformats.org/officeDocument/2006/relationships/notesMaster" Target="/ppt/notesMasters/notesMaster1.xml" Id="R4443c30698ce42b4" /><Relationship Type="http://schemas.openxmlformats.org/officeDocument/2006/relationships/presProps" Target="/ppt/presProps.xml" Id="R3539ad453af44353" /><Relationship Type="http://schemas.openxmlformats.org/officeDocument/2006/relationships/tableStyles" Target="/ppt/tableStyles.xml" Id="R21dc1f56d721438c" /><Relationship Type="http://schemas.openxmlformats.org/officeDocument/2006/relationships/slide" Target="/ppt/slides/slide1.xml" Id="R081cb699c86b49ca" /><Relationship Type="http://schemas.openxmlformats.org/officeDocument/2006/relationships/slide" Target="/ppt/slides/slide2.xml" Id="R27c1d4ba98354a77" /><Relationship Type="http://schemas.openxmlformats.org/officeDocument/2006/relationships/slide" Target="/ppt/slides/slide3.xml" Id="R77dbba78fc6d4780" /><Relationship Type="http://schemas.openxmlformats.org/officeDocument/2006/relationships/slide" Target="/ppt/slides/slide4.xml" Id="Ra4710c574c354ac8" /><Relationship Type="http://schemas.openxmlformats.org/officeDocument/2006/relationships/slide" Target="/ppt/slides/slide5.xml" Id="R02d914f686c044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ef5de41ab74c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e0fd44ff0e42b0" /><Relationship Type="http://schemas.openxmlformats.org/officeDocument/2006/relationships/notesMaster" Target="/ppt/notesMasters/notesMaster1.xml" Id="Rde664db8d8e94b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e4f2f7feb447c1" /><Relationship Type="http://schemas.openxmlformats.org/officeDocument/2006/relationships/notesMaster" Target="/ppt/notesMasters/notesMaster1.xml" Id="Re8a775b3494b481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fc21e7eb8f4c1d" /><Relationship Type="http://schemas.openxmlformats.org/officeDocument/2006/relationships/notesMaster" Target="/ppt/notesMasters/notesMaster1.xml" Id="R2fb5f894f83d47c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ccc19418cb04d14" /><Relationship Type="http://schemas.openxmlformats.org/officeDocument/2006/relationships/notesMaster" Target="/ppt/notesMasters/notesMaster1.xml" Id="R520ba49b3f264a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c3a6d96efc4a80" /><Relationship Type="http://schemas.openxmlformats.org/officeDocument/2006/relationships/notesMaster" Target="/ppt/notesMasters/notesMaster1.xml" Id="Rddbb0d5af08a45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c12f554ef3409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237dcd03754b4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1aa9c070d54cd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015d82c34d419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3033fb5ce54b8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8e0b4d17fb475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245C071-7B66-4180-A96C-50C72D37C4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B6DB3BE-AFF0-44C5-AB63-15EF0F211C5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2F34F94-0DED-4826-88F2-A60B3C56857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0529106-12AC-4F82-9068-24B72C74F6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5CB08E-C2A7-4D3C-8C2A-6823B613BB8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9202923-B117-4F6B-8AB8-5450E4B29B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CF5603D-302E-4A2F-8416-CCBE4DB0D7E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26539FA-DB6A-46C4-82BC-EF6A73E6D0E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955C040-604F-4950-97E5-4858503855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8BD3EDE-2441-48D0-8E05-5332E070BF0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ce177722364bdd" /><Relationship Type="http://schemas.openxmlformats.org/officeDocument/2006/relationships/slideLayout" Target="/ppt/slideLayouts/slideLayout1.xml" Id="R97406517a192494f" /><Relationship Type="http://schemas.openxmlformats.org/officeDocument/2006/relationships/slideLayout" Target="/ppt/slideLayouts/slideLayout2.xml" Id="Ra42d255b61af4647" /><Relationship Type="http://schemas.openxmlformats.org/officeDocument/2006/relationships/slideLayout" Target="/ppt/slideLayouts/slideLayout3.xml" Id="R86bc759c5ae8433e" /><Relationship Type="http://schemas.openxmlformats.org/officeDocument/2006/relationships/slideLayout" Target="/ppt/slideLayouts/slideLayout4.xml" Id="R53bd9b6613714d3e" /><Relationship Type="http://schemas.openxmlformats.org/officeDocument/2006/relationships/slideLayout" Target="/ppt/slideLayouts/slideLayout5.xml" Id="Rf01fa7b625d34807" /><Relationship Type="http://schemas.openxmlformats.org/officeDocument/2006/relationships/slideLayout" Target="/ppt/slideLayouts/slideLayout6.xml" Id="R6a850fa3eb544c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7406517a192494f"/>
    <p:sldLayoutId xmlns:r="http://schemas.openxmlformats.org/officeDocument/2006/relationships" id="2147483650" r:id="Ra42d255b61af4647"/>
    <p:sldLayoutId xmlns:r="http://schemas.openxmlformats.org/officeDocument/2006/relationships" id="2147483651" r:id="R86bc759c5ae8433e"/>
    <p:sldLayoutId xmlns:r="http://schemas.openxmlformats.org/officeDocument/2006/relationships" id="2147483652" r:id="R53bd9b6613714d3e"/>
    <p:sldLayoutId xmlns:r="http://schemas.openxmlformats.org/officeDocument/2006/relationships" id="2147483653" r:id="Rf01fa7b625d34807"/>
    <p:sldLayoutId xmlns:r="http://schemas.openxmlformats.org/officeDocument/2006/relationships" id="2147483654" r:id="R6a850fa3eb544c8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f3a48260bf4e12" /><Relationship Type="http://schemas.openxmlformats.org/officeDocument/2006/relationships/image" Target="/ppt/media/image.png" Id="R9942bc905452484a" /><Relationship Type="http://schemas.openxmlformats.org/officeDocument/2006/relationships/notesSlide" Target="/ppt/notesSlides/notesSlide1.xml" Id="R60075d93b7d041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cdfee924634fa9" /><Relationship Type="http://schemas.openxmlformats.org/officeDocument/2006/relationships/image" Target="/ppt/media/image2.png" Id="R270d12d371a34310" /><Relationship Type="http://schemas.openxmlformats.org/officeDocument/2006/relationships/notesSlide" Target="/ppt/notesSlides/notesSlide2.xml" Id="R6336fa5a5cbb407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60f5759d4f4a93" /><Relationship Type="http://schemas.openxmlformats.org/officeDocument/2006/relationships/image" Target="/ppt/media/image3.png" Id="R799f35d781fb45af" /><Relationship Type="http://schemas.openxmlformats.org/officeDocument/2006/relationships/notesSlide" Target="/ppt/notesSlides/notesSlide3.xml" Id="R7cf7bb28b1bd4f7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af1bbcfe10437f" /><Relationship Type="http://schemas.openxmlformats.org/officeDocument/2006/relationships/image" Target="/ppt/media/image4.png" Id="Rfaca6b93b55b4202" /><Relationship Type="http://schemas.openxmlformats.org/officeDocument/2006/relationships/notesSlide" Target="/ppt/notesSlides/notesSlide4.xml" Id="R489879954e304d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d7361ce4c04b91" /><Relationship Type="http://schemas.openxmlformats.org/officeDocument/2006/relationships/image" Target="/ppt/media/image5.png" Id="Rd9654c0453af44b1" /><Relationship Type="http://schemas.openxmlformats.org/officeDocument/2006/relationships/notesSlide" Target="/ppt/notesSlides/notesSlide5.xml" Id="R6c0debc2191d442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925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834408-51DA-4ADB-ABD6-F95C4D3E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647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17C6CF-8A0D-491B-904A-CA799BC83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39500" y="0"/>
            <a:ext cx="952500" cy="95250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263C5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2CD567-B4AC-4EF9-8A19-203ED74EE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811000" y="0"/>
            <a:ext cx="381000" cy="38100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0D7072-AADA-4B4C-8878-C25534855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>
            <a:off x="0" y="6191250"/>
            <a:ext cx="666750" cy="66675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263C5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F5DFEE-8798-47E9-B4C8-A74EF8DA7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952500"/>
            <a:ext cx="714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2CF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2132E8-48F1-4F08-932B-DC81948489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42bc905452484a"/>
          <a:stretch xmlns:a="http://schemas.openxmlformats.org/drawingml/2006/main"/>
        </p:blipFill>
        <p:spPr>
          <a:xfrm xmlns:a="http://schemas.openxmlformats.org/drawingml/2006/main">
            <a:off x="630300" y="190500"/>
            <a:ext cx="4549651" cy="10858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59B2D4-6C0C-42A3-9BBC-15C414B2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381125"/>
            <a:ext cx="714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57118C-73DC-4ABB-9F9E-28B6C38C2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E2E8E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E2E8E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E2E8EF"/>
                </a:solidFill>
                <a:latin typeface="DejaVu Sans"/>
                <a:ea typeface="DejaVu Sans"/>
                <a:cs typeface="DejaVu Sans"/>
              </a:rPr>
              <a:t>Türk Federasyon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861EBB-067D-40B5-8AB0-54FE5CE02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E2E8E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E2E8E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E2E8E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E39681-B1FB-48DA-9470-7DA9323A5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57425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Sunum başlığı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9E37EA-70BB-4811-9931-DCF697339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62325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DBE5E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BE5E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BE5EF"/>
                </a:solidFill>
                <a:latin typeface="DejaVu Sans"/>
                <a:ea typeface="DejaVu Sans"/>
                <a:cs typeface="DejaVu Sans"/>
              </a:rPr>
              <a:t>Konu veya toplantı adı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5FDE55-4F1D-4171-80B0-2AC3AE9F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857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DBE5E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BE5E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BE5EF"/>
                </a:solidFill>
                <a:latin typeface="DejaVu Sans"/>
                <a:ea typeface="DejaVu Sans"/>
                <a:cs typeface="DejaVu Sans"/>
              </a:rPr>
              <a:t>Hazırlayan · Tarih</a:t>
            </a:r>
          </a:p>
        </p:txBody>
      </p:sp>
    </p:spTree>
    <p:extLst>
      <p:ext uri="{BB962C8B-B14F-4D97-AF65-F5344CB8AC3E}">
        <p14:creationId xmlns:p14="http://schemas.microsoft.com/office/powerpoint/2010/main" val="14333602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925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ECA5AE-1042-4CDD-B1B2-A2021CFA5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39500" y="0"/>
            <a:ext cx="952500" cy="95250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263C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B59C45-CFDF-4857-AA79-CA2DE375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811000" y="0"/>
            <a:ext cx="381000" cy="38100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04C347-0CC5-4291-AF5D-5088A710E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>
            <a:off x="0" y="6191250"/>
            <a:ext cx="666750" cy="66675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263C55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00A8FC-8D92-4308-BAA4-A6A195BD4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952500"/>
            <a:ext cx="714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2C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E917FC-3BFA-432C-B4D7-DB374F496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2763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13DA70-CD79-4CD7-A5CE-53FDBB05E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43150"/>
            <a:ext cx="8096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Bölüm başlığı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EB68D5-B7FA-481C-BD94-539E19252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33800"/>
            <a:ext cx="828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C4CE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C4CED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4CEDC"/>
                </a:solidFill>
                <a:latin typeface="DejaVu Sans"/>
                <a:ea typeface="DejaVu Sans"/>
                <a:cs typeface="DejaVu Sans"/>
              </a:rPr>
              <a:t>Bölüme ilişkin kısa açıklama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D942FE-C93E-487C-A66E-3693D0BE35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0d12d371a34310"/>
          <a:stretch xmlns:a="http://schemas.openxmlformats.org/drawingml/2006/main"/>
        </p:blipFill>
        <p:spPr>
          <a:xfrm xmlns:a="http://schemas.openxmlformats.org/drawingml/2006/main">
            <a:off x="9525000" y="1812385"/>
            <a:ext cx="1428750" cy="2185479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712DB3-E0B0-47E9-AEDE-BB9DB6397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53225"/>
            <a:ext cx="12192000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5959504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D7B4BC-433D-40E8-B60B-745A9E079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39500" y="0"/>
            <a:ext cx="952500" cy="95250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19253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ABDDD6-BC7D-4BE7-825B-5A7218A85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811000" y="0"/>
            <a:ext cx="381000" cy="38100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95B08-BDAA-48FA-B064-4DD36C39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>
            <a:off x="0" y="6191250"/>
            <a:ext cx="666750" cy="66675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192536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224F9E-7A4F-4D9F-A646-3078C232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952500"/>
            <a:ext cx="714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2CF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AB8E3-0673-4F7B-B4E7-1786AD8B11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9f35d781fb45af"/>
          <a:stretch xmlns:a="http://schemas.openxmlformats.org/drawingml/2006/main"/>
        </p:blipFill>
        <p:spPr>
          <a:xfrm xmlns:a="http://schemas.openxmlformats.org/drawingml/2006/main">
            <a:off x="630300" y="190500"/>
            <a:ext cx="4549651" cy="1085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1FD5E6-03E3-41F6-827C-B5D5F34F1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381125"/>
            <a:ext cx="714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3DC2BF-79C6-4BB7-BD01-B0BF5690F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Türk Federasyon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F69F68-4CF6-46F0-BC7A-EEF5AF93B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B101FB-0CE2-409A-A816-16971CC64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430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İçerik başlığı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E70E0E-46C5-4E99-8451-DD2624B4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19400"/>
            <a:ext cx="4524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Ana konu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17191B-6027-4FA3-85D1-EB410315F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05200"/>
            <a:ext cx="4714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Bu alana konuya ilişkin açıklama yazın.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Metni sunumunuzun içeriğine göre düzenleyin.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24D390-0E53-4CF6-972B-376212D61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819400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İkinci konu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13F3F5-8D6B-41BD-90F7-301112427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505200"/>
            <a:ext cx="4667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Bu alana ikinci konuyu veya örneği ekleyin.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Kısa paragraflar ve okunaklı metinler kullanın.</a:t>
            </a:r>
          </a:p>
        </p:txBody>
      </p:sp>
    </p:spTree>
    <p:extLst>
      <p:ext uri="{BB962C8B-B14F-4D97-AF65-F5344CB8AC3E}">
        <p14:creationId xmlns:p14="http://schemas.microsoft.com/office/powerpoint/2010/main" val="4793471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834093-73AC-4C07-9D8D-AF7B4A6C4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39500" y="0"/>
            <a:ext cx="952500" cy="95250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19253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114BFF-272E-4F99-89D4-C31B77589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811000" y="0"/>
            <a:ext cx="381000" cy="38100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E73729-ED3B-43F0-9C84-4368834B3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>
            <a:off x="0" y="6191250"/>
            <a:ext cx="666750" cy="66675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192536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43E8D4-D216-4735-A0C7-54BB8CA74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952500"/>
            <a:ext cx="714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2CF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EF56E0-BEF1-4170-B657-E7F535C6D5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ca6b93b55b4202"/>
          <a:stretch xmlns:a="http://schemas.openxmlformats.org/drawingml/2006/main"/>
        </p:blipFill>
        <p:spPr>
          <a:xfrm xmlns:a="http://schemas.openxmlformats.org/drawingml/2006/main">
            <a:off x="630300" y="190500"/>
            <a:ext cx="4549651" cy="1085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BB4246-3913-4013-9748-7CEBF0BC4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381125"/>
            <a:ext cx="714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D36355-995E-42F3-91D8-BB52ECAC8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Türk Federasyon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EB84C4-DC86-4FD4-9866-EF15F3624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BA7E29-A581-497A-B780-0615613A9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430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Görsel ve açıklama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11C9B5-49CB-49A6-9EDD-5558B3FA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81300"/>
            <a:ext cx="6096000" cy="29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935DB6-33A5-4242-A9C6-FE1A8C71A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05250"/>
            <a:ext cx="428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Görsel alanı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5ED38F-853C-482A-B132-C94AAB4A7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886075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Açıklama başlığı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D01B0A-8DD6-47CF-9659-1CA40B88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752850"/>
            <a:ext cx="40957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Fotoğrafı veya proje görselini soldaki alana yerleştirin.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Açıklamanızı burada düzenleyin.</a:t>
            </a:r>
          </a:p>
        </p:txBody>
      </p:sp>
    </p:spTree>
    <p:extLst>
      <p:ext uri="{BB962C8B-B14F-4D97-AF65-F5344CB8AC3E}">
        <p14:creationId xmlns:p14="http://schemas.microsoft.com/office/powerpoint/2010/main" val="1747997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925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33F14E-8923-40EC-8513-DAF8B581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39500" y="0"/>
            <a:ext cx="952500" cy="95250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263C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6FF648-5500-41CC-9FD7-D465C0C33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811000" y="0"/>
            <a:ext cx="381000" cy="38100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C929D9-FA60-4429-8081-45F64AC5A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>
            <a:off x="0" y="6191250"/>
            <a:ext cx="666750" cy="66675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263C55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684575-CBD4-46FA-92E1-7AC154001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952500"/>
            <a:ext cx="714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2CF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34B341-11A8-4417-879F-A65046C999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654c0453af44b1"/>
          <a:stretch xmlns:a="http://schemas.openxmlformats.org/drawingml/2006/main"/>
        </p:blipFill>
        <p:spPr>
          <a:xfrm xmlns:a="http://schemas.openxmlformats.org/drawingml/2006/main">
            <a:off x="1096421" y="1524000"/>
            <a:ext cx="1712408" cy="2619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DB2A84-13D3-4734-BFB4-585E176A6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066925"/>
            <a:ext cx="7429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Ülkümüz bir,</a:t>
            </a:r>
          </a:p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sevdamız bir.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1EAA4C-C1BD-4D46-A18E-BE7FD97BB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3981450"/>
            <a:ext cx="7524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Biz büyük bir aileyiz.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8C356F-4220-411D-A9C6-8BD181E2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400675"/>
            <a:ext cx="723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C4CE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C4CED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4CEDC"/>
                </a:solidFill>
                <a:latin typeface="DejaVu Sans"/>
                <a:ea typeface="DejaVu Sans"/>
                <a:cs typeface="DejaVu Sans"/>
              </a:rPr>
              <a:t>info@turkfederasyon.com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DD2AEF-059A-40E8-82BE-55B868429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53225"/>
            <a:ext cx="12192000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5295484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2026-10-12T11:06:10.7470000Z</dcterms:created>
  <dcterms:modified xsi:type="dcterms:W3CDTF">2026-10-12T11:06:10.7470000Z</dcterms:modified>
</coreProperties>
</file>